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7" r:id="rId3"/>
    <p:sldId id="275" r:id="rId4"/>
    <p:sldId id="276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7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141F"/>
    <a:srgbClr val="174C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376" y="3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3.jpeg>
</file>

<file path=ppt/media/image15.jpeg>
</file>

<file path=ppt/media/image2.jpeg>
</file>

<file path=ppt/media/image4.jpeg>
</file>

<file path=ppt/media/image6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162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23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15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187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354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911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151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1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42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584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986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3767E-D690-2542-9020-F4CDCDEBAFEB}" type="datetimeFigureOut">
              <a:rPr lang="en-US" smtClean="0"/>
              <a:pPr/>
              <a:t>19/07/2013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CA6B8-95D9-BA40-A584-A815744BFF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54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Relationship Id="rId3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684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700" y="5346700"/>
            <a:ext cx="3251200" cy="228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90029" y="6187142"/>
            <a:ext cx="3411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UNHRD in </a:t>
            </a:r>
            <a:r>
              <a:rPr lang="en-US" b="1" dirty="0" err="1" smtClean="0">
                <a:solidFill>
                  <a:srgbClr val="FFFFFF"/>
                </a:solidFill>
                <a:latin typeface="Arial"/>
                <a:cs typeface="Arial"/>
              </a:rPr>
              <a:t>Subang</a:t>
            </a:r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, Malaysia</a:t>
            </a:r>
            <a:endParaRPr lang="en-US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50121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49400" y="6199842"/>
            <a:ext cx="74168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dirty="0" smtClean="0">
                <a:solidFill>
                  <a:srgbClr val="FFFFFF"/>
                </a:solidFill>
                <a:latin typeface="Arial"/>
                <a:cs typeface="Arial"/>
              </a:rPr>
              <a:t>CERF contributions and allocations in Asia and the Pacific 2006-2012</a:t>
            </a:r>
            <a:endParaRPr lang="en-US" sz="17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8586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47800" y="6199842"/>
            <a:ext cx="75692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dirty="0" smtClean="0">
                <a:solidFill>
                  <a:srgbClr val="FFFFFF"/>
                </a:solidFill>
                <a:latin typeface="Arial"/>
                <a:cs typeface="Arial"/>
              </a:rPr>
              <a:t>Map of UNDAC Member and Participating States in Asia and the Pacific</a:t>
            </a:r>
            <a:endParaRPr lang="en-US" sz="17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158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600" y="4965700"/>
            <a:ext cx="4025900" cy="228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05000" y="6199842"/>
            <a:ext cx="70866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dirty="0" smtClean="0">
                <a:solidFill>
                  <a:srgbClr val="FFFFFF"/>
                </a:solidFill>
                <a:latin typeface="Arial"/>
                <a:cs typeface="Arial"/>
              </a:rPr>
              <a:t>Countries with IEC-classified USAR teams in Asia and the Pacific</a:t>
            </a:r>
            <a:endParaRPr lang="en-US" sz="17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4059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uide Presentation12Jul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959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03929" y="6192371"/>
            <a:ext cx="6535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Scope of the Guide: Response &amp; </a:t>
            </a:r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esponse Preparedness</a:t>
            </a:r>
            <a:endParaRPr lang="en-US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7498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03929" y="6192371"/>
            <a:ext cx="6535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Map of sub-regional organizations: ASEAN, SAARC, SPC</a:t>
            </a:r>
            <a:endParaRPr lang="en-US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63060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73929" y="6192371"/>
            <a:ext cx="5252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IASC Humanitarian Coordination Architecture</a:t>
            </a:r>
            <a:endParaRPr lang="en-US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61749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323229" y="6187142"/>
            <a:ext cx="4592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IASC Inter-Agency Standing Committee</a:t>
            </a:r>
            <a:endParaRPr lang="en-US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2657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98800" y="6187142"/>
            <a:ext cx="5892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HCT Coordination and Interface with Government</a:t>
            </a:r>
            <a:endParaRPr lang="en-US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1307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81901" y="6187142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Clusters</a:t>
            </a:r>
            <a:endParaRPr lang="en-US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6639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78000" y="6060142"/>
            <a:ext cx="7213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Timeline of disaster response tools and services i</a:t>
            </a:r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n medium    and large scale emergencies</a:t>
            </a:r>
            <a:endParaRPr lang="en-US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83224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uide graphics only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98800" y="6072842"/>
            <a:ext cx="5892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Available tools and services by scale of disaster</a:t>
            </a:r>
          </a:p>
          <a:p>
            <a:r>
              <a:rPr lang="en-US" b="1" dirty="0" smtClean="0">
                <a:solidFill>
                  <a:srgbClr val="FFFFFF"/>
                </a:solidFill>
                <a:latin typeface="Arial"/>
                <a:cs typeface="Arial"/>
              </a:rPr>
              <a:t>(as requested by affected Government)</a:t>
            </a:r>
            <a:endParaRPr lang="en-US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700" y="5422900"/>
            <a:ext cx="32512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18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107</Words>
  <Application>Microsoft Macintosh PowerPoint</Application>
  <PresentationFormat>On-screen Show (4:3)</PresentationFormat>
  <Paragraphs>13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graphictony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John Burke</dc:creator>
  <cp:lastModifiedBy>Anthony John Burke</cp:lastModifiedBy>
  <cp:revision>28</cp:revision>
  <dcterms:created xsi:type="dcterms:W3CDTF">2013-05-16T08:31:02Z</dcterms:created>
  <dcterms:modified xsi:type="dcterms:W3CDTF">2013-07-19T11:43:38Z</dcterms:modified>
</cp:coreProperties>
</file>

<file path=docProps/thumbnail.jpeg>
</file>